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9" r:id="rId1"/>
  </p:sldMasterIdLst>
  <p:sldIdLst>
    <p:sldId id="311" r:id="rId2"/>
    <p:sldId id="313" r:id="rId3"/>
    <p:sldId id="314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jela Samohod" initials="DS" lastIdx="0" clrIdx="0">
    <p:extLst>
      <p:ext uri="{19B8F6BF-5375-455C-9EA6-DF929625EA0E}">
        <p15:presenceInfo xmlns:p15="http://schemas.microsoft.com/office/powerpoint/2012/main" userId="Danijela Samoh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8B9-2062-487A-9C83-19A67C9B3CDC}" type="datetimeFigureOut">
              <a:rPr lang="sr-Latn-RS" smtClean="0"/>
              <a:t>28.2.2017.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9F5F-7130-4263-96C6-1EFB1D8CFD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66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8B9-2062-487A-9C83-19A67C9B3CDC}" type="datetimeFigureOut">
              <a:rPr lang="sr-Latn-RS" smtClean="0"/>
              <a:t>28.2.2017.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9F5F-7130-4263-96C6-1EFB1D8CFD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957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8B9-2062-487A-9C83-19A67C9B3CDC}" type="datetimeFigureOut">
              <a:rPr lang="sr-Latn-RS" smtClean="0"/>
              <a:t>28.2.2017.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9F5F-7130-4263-96C6-1EFB1D8CFD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694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8B9-2062-487A-9C83-19A67C9B3CDC}" type="datetimeFigureOut">
              <a:rPr lang="sr-Latn-RS" smtClean="0"/>
              <a:t>28.2.2017.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9F5F-7130-4263-96C6-1EFB1D8CFD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086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8B9-2062-487A-9C83-19A67C9B3CDC}" type="datetimeFigureOut">
              <a:rPr lang="sr-Latn-RS" smtClean="0"/>
              <a:t>28.2.2017.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9F5F-7130-4263-96C6-1EFB1D8CFD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136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8B9-2062-487A-9C83-19A67C9B3CDC}" type="datetimeFigureOut">
              <a:rPr lang="sr-Latn-RS" smtClean="0"/>
              <a:t>28.2.2017.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9F5F-7130-4263-96C6-1EFB1D8CFD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8814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8B9-2062-487A-9C83-19A67C9B3CDC}" type="datetimeFigureOut">
              <a:rPr lang="sr-Latn-RS" smtClean="0"/>
              <a:t>28.2.2017.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9F5F-7130-4263-96C6-1EFB1D8CFD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270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8B9-2062-487A-9C83-19A67C9B3CDC}" type="datetimeFigureOut">
              <a:rPr lang="sr-Latn-RS" smtClean="0"/>
              <a:t>28.2.2017.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9F5F-7130-4263-96C6-1EFB1D8CFD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91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8B9-2062-487A-9C83-19A67C9B3CDC}" type="datetimeFigureOut">
              <a:rPr lang="sr-Latn-RS" smtClean="0"/>
              <a:t>28.2.2017.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9F5F-7130-4263-96C6-1EFB1D8CFD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5896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8B9-2062-487A-9C83-19A67C9B3CDC}" type="datetimeFigureOut">
              <a:rPr lang="sr-Latn-RS" smtClean="0"/>
              <a:t>28.2.2017.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9F5F-7130-4263-96C6-1EFB1D8CFD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9232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8B9-2062-487A-9C83-19A67C9B3CDC}" type="datetimeFigureOut">
              <a:rPr lang="sr-Latn-RS" smtClean="0"/>
              <a:t>28.2.2017.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9F5F-7130-4263-96C6-1EFB1D8CFD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5624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298B9-2062-487A-9C83-19A67C9B3CDC}" type="datetimeFigureOut">
              <a:rPr lang="sr-Latn-RS" smtClean="0"/>
              <a:t>28.2.2017.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9F5F-7130-4263-96C6-1EFB1D8CFD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55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i6.googleusercontent.com/proxy/ibF_QJxnghYAY0l3zRpsVeBX4UaYq70WEwZXgvuuqbG9jpHsr_3QpYwPWhA4OFJTr89TLxNZRiBdPg_vt6i_QHztqDoh3dFKoigM076KlWCxiGLcUycRiWPxIzFmv8Sw4AHvmiNkjZQTzBUPtJLr6pMqXyrrurFXmMwUBwdXD7BMlSwnlCRuEC2Cl26Cu1RKKU0HvpAx71ik_M8=s0-d-e1-ft#https://docs.google.com/uc?export=download&amp;id=0Bx8o-A1uoli_Y0ZFUGZpSWhHU0E&amp;revid=0Bx8o-A1uoli_OWJtMkJxblFFS1RYc1AxaDJma0xLU050M2ZR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6191249"/>
            <a:ext cx="2476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62" y="0"/>
            <a:ext cx="2564638" cy="854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" y="3969360"/>
            <a:ext cx="6809634" cy="1377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" y="1808369"/>
            <a:ext cx="5380383" cy="1648781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234609" y="381713"/>
            <a:ext cx="4121426" cy="1457740"/>
          </a:xfrm>
        </p:spPr>
        <p:txBody>
          <a:bodyPr>
            <a:noAutofit/>
          </a:bodyPr>
          <a:lstStyle/>
          <a:p>
            <a:pPr lvl="0"/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R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TROLEJBUS</a:t>
            </a:r>
            <a:br>
              <a:rPr lang="sr-Latn-RS" sz="6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r-Latn-RS" sz="6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sr-Latn-R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784574" y="2351663"/>
            <a:ext cx="4558748" cy="145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RS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SOLO TROLA ... cca. 39m2 </a:t>
            </a:r>
            <a:br>
              <a:rPr lang="sr-Latn-RS" sz="6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r-Latn-RS" sz="6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sr-Latn-R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836140" y="4498386"/>
            <a:ext cx="4558748" cy="145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RS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ZGLOBNA TROLA ... cca. 68m2 </a:t>
            </a:r>
            <a:br>
              <a:rPr lang="sr-Latn-RS" sz="6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r-Latn-RS" sz="6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sr-Latn-R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8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i6.googleusercontent.com/proxy/ibF_QJxnghYAY0l3zRpsVeBX4UaYq70WEwZXgvuuqbG9jpHsr_3QpYwPWhA4OFJTr89TLxNZRiBdPg_vt6i_QHztqDoh3dFKoigM076KlWCxiGLcUycRiWPxIzFmv8Sw4AHvmiNkjZQTzBUPtJLr6pMqXyrrurFXmMwUBwdXD7BMlSwnlCRuEC2Cl26Cu1RKKU0HvpAx71ik_M8=s0-d-e1-ft#https://docs.google.com/uc?export=download&amp;id=0Bx8o-A1uoli_Y0ZFUGZpSWhHU0E&amp;revid=0Bx8o-A1uoli_OWJtMkJxblFFS1RYc1AxaDJma0xLU050M2ZR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6191249"/>
            <a:ext cx="2476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62" y="0"/>
            <a:ext cx="2564638" cy="854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166"/>
            <a:ext cx="6841981" cy="2096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" y="4130256"/>
            <a:ext cx="6771861" cy="137032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836140" y="4498386"/>
            <a:ext cx="4558748" cy="145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RS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ZGLOBNI AUTOBUS... cca. 55m2 </a:t>
            </a:r>
            <a:br>
              <a:rPr lang="sr-Latn-RS" sz="6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r-Latn-RS" sz="6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sr-Latn-R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41981" y="2385110"/>
            <a:ext cx="4558748" cy="145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Latn-R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41981" y="2347906"/>
            <a:ext cx="4558748" cy="145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sr-Latn-RS" sz="6600" b="1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RS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SOLO AUTOBUS... cca. 32m2 </a:t>
            </a:r>
            <a:br>
              <a:rPr lang="sr-Latn-RS" sz="6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r-Latn-RS" sz="6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sr-Latn-R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06887" y="215996"/>
            <a:ext cx="3538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>
                <a:solidFill>
                  <a:schemeClr val="accent1">
                    <a:lumMod val="75000"/>
                  </a:schemeClr>
                </a:solidFill>
              </a:rPr>
              <a:t>AUTOBUS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68441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i6.googleusercontent.com/proxy/ibF_QJxnghYAY0l3zRpsVeBX4UaYq70WEwZXgvuuqbG9jpHsr_3QpYwPWhA4OFJTr89TLxNZRiBdPg_vt6i_QHztqDoh3dFKoigM076KlWCxiGLcUycRiWPxIzFmv8Sw4AHvmiNkjZQTzBUPtJLr6pMqXyrrurFXmMwUBwdXD7BMlSwnlCRuEC2Cl26Cu1RKKU0HvpAx71ik_M8=s0-d-e1-ft#https://docs.google.com/uc?export=download&amp;id=0Bx8o-A1uoli_Y0ZFUGZpSWhHU0E&amp;revid=0Bx8o-A1uoli_OWJtMkJxblFFS1RYc1AxaDJma0xLU050M2ZR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6191249"/>
            <a:ext cx="2476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62" y="0"/>
            <a:ext cx="2564638" cy="854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3791781"/>
            <a:ext cx="7905420" cy="1599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2173357"/>
            <a:ext cx="7627124" cy="10846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87617" y="215996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>
                <a:solidFill>
                  <a:schemeClr val="accent1">
                    <a:lumMod val="75000"/>
                  </a:schemeClr>
                </a:solidFill>
              </a:rPr>
              <a:t>TRAMVAJ</a:t>
            </a:r>
            <a:endParaRPr lang="sr-Latn-R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418990" y="2529088"/>
            <a:ext cx="4558748" cy="145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sr-Latn-RS" sz="6600" b="1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RS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CAF (spanski) tramvaj... cca. 99m2 </a:t>
            </a:r>
            <a:br>
              <a:rPr lang="sr-Latn-RS" sz="6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r-Latn-RS" sz="6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sr-Latn-R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23472" y="4467572"/>
            <a:ext cx="4558748" cy="145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sr-Latn-RS" sz="6600" b="1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RS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KT4 tramvaj... cca. 70m2 </a:t>
            </a:r>
            <a:br>
              <a:rPr lang="sr-Latn-RS" sz="6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r-Latn-RS" sz="6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sr-Latn-R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79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7706</TotalTime>
  <Words>2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     TROLEJBUS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Danijela Samohod</dc:creator>
  <cp:lastModifiedBy>Đorđe Andonov</cp:lastModifiedBy>
  <cp:revision>312</cp:revision>
  <dcterms:created xsi:type="dcterms:W3CDTF">2016-04-01T09:53:31Z</dcterms:created>
  <dcterms:modified xsi:type="dcterms:W3CDTF">2017-02-28T14:52:25Z</dcterms:modified>
</cp:coreProperties>
</file>